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61" r:id="rId6"/>
    <p:sldId id="263" r:id="rId7"/>
    <p:sldId id="259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8" autoAdjust="0"/>
    <p:restoredTop sz="94660"/>
  </p:normalViewPr>
  <p:slideViewPr>
    <p:cSldViewPr>
      <p:cViewPr>
        <p:scale>
          <a:sx n="69" d="100"/>
          <a:sy n="69" d="100"/>
        </p:scale>
        <p:origin x="-8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картинки спорт=основи\0_74b7f_ba084f96_xl_20111215_17927622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7" b="100000" l="0" r="100000">
                        <a14:foregroundMark x1="35325" y1="27654" x2="36122" y2="23210"/>
                        <a14:foregroundMark x1="35060" y1="24938" x2="35325" y2="25679"/>
                        <a14:foregroundMark x1="35591" y1="26420" x2="35591" y2="26420"/>
                        <a14:foregroundMark x1="40505" y1="24444" x2="40505" y2="24444"/>
                        <a14:foregroundMark x1="40239" y1="23704" x2="39442" y2="21358"/>
                        <a14:foregroundMark x1="76096" y1="84444" x2="76096" y2="84444"/>
                        <a14:foregroundMark x1="83931" y1="86173" x2="88181" y2="80741"/>
                        <a14:foregroundMark x1="90040" y1="74691" x2="97875" y2="84444"/>
                        <a14:foregroundMark x1="81673" y1="66049" x2="94290" y2="72963"/>
                        <a14:foregroundMark x1="79814" y1="67531" x2="69721" y2="76667"/>
                        <a14:foregroundMark x1="80876" y1="93951" x2="91102" y2="91975"/>
                        <a14:foregroundMark x1="87915" y1="96173" x2="87915" y2="96173"/>
                        <a14:foregroundMark x1="82869" y1="96914" x2="81408" y2="95432"/>
                        <a14:foregroundMark x1="76096" y1="97160" x2="76096" y2="95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609"/>
          <a:stretch/>
        </p:blipFill>
        <p:spPr bwMode="auto">
          <a:xfrm>
            <a:off x="-1310" y="1645034"/>
            <a:ext cx="5262864" cy="523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0"/>
            <a:ext cx="8856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Поєднання традиційних та нетрадиційних методів на уроках ритміки</a:t>
            </a:r>
            <a:endParaRPr lang="uk-UA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2473" y="5633441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Підготувала вчитель ритміки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Л.І. Успенська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61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76672"/>
            <a:ext cx="756084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Ритмікою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називають закономірне чергування частин або фаз рухів (а також самих рухів), визначених за тривалістю виконання та характером докладених зусиль.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Залежно від переважного розв'язання завдань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уроці уроки поділяють на:</a:t>
            </a:r>
          </a:p>
          <a:p>
            <a:pPr marL="800100" lvl="1" indent="-342900">
              <a:buSzPct val="100000"/>
              <a:buFont typeface="Wingdings" pitchFamily="2" charset="2"/>
              <a:buChar char="§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авчальні</a:t>
            </a:r>
          </a:p>
          <a:p>
            <a:pPr marL="800100" lvl="1" indent="-342900">
              <a:buSzPct val="100000"/>
              <a:buFont typeface="Wingdings" pitchFamily="2" charset="2"/>
              <a:buChar char="§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ренувальні</a:t>
            </a:r>
          </a:p>
          <a:p>
            <a:pPr marL="800100" lvl="1" indent="-342900">
              <a:buSzPct val="100000"/>
              <a:buFont typeface="Wingdings" pitchFamily="2" charset="2"/>
              <a:buChar char="§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мішані (комбіновані)</a:t>
            </a:r>
          </a:p>
          <a:p>
            <a:pPr marL="800100" lvl="1" indent="-342900">
              <a:buSzPct val="100000"/>
              <a:buFont typeface="Wingdings" pitchFamily="2" charset="2"/>
              <a:buChar char="§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контрольні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7729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260648"/>
            <a:ext cx="6192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 smtClean="0">
                <a:latin typeface="Times New Roman" pitchFamily="18" charset="0"/>
                <a:cs typeface="Times New Roman" pitchFamily="18" charset="0"/>
              </a:rPr>
              <a:t>Навчальні уроки</a:t>
            </a:r>
            <a:endParaRPr lang="uk-UA" sz="6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Дід\Desktop\37 моя\Педрада\Фото уроків\IMG_10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1" r="18403"/>
          <a:stretch/>
        </p:blipFill>
        <p:spPr bwMode="auto">
          <a:xfrm>
            <a:off x="0" y="1124744"/>
            <a:ext cx="4932040" cy="354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ід\Desktop\37 моя\Педрада\Фото уроків\IMG_10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0" t="19318" r="15570"/>
          <a:stretch/>
        </p:blipFill>
        <p:spPr bwMode="auto">
          <a:xfrm>
            <a:off x="4499992" y="2695130"/>
            <a:ext cx="4643653" cy="416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98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8640"/>
            <a:ext cx="7344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 smtClean="0">
                <a:latin typeface="Times New Roman" pitchFamily="18" charset="0"/>
                <a:cs typeface="Times New Roman" pitchFamily="18" charset="0"/>
              </a:rPr>
              <a:t>Тренувальні</a:t>
            </a:r>
            <a:r>
              <a:rPr lang="uk-UA" sz="6600" i="1" dirty="0" smtClean="0">
                <a:latin typeface="Times New Roman" pitchFamily="18" charset="0"/>
                <a:cs typeface="Times New Roman" pitchFamily="18" charset="0"/>
              </a:rPr>
              <a:t> уроки</a:t>
            </a:r>
            <a:endParaRPr lang="uk-UA" sz="6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ід\Desktop\37 моя\Педрада\Фото уроків\IMG_09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96636"/>
            <a:ext cx="4499992" cy="337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ід\Desktop\37 моя\Педрада\Фото уроків\IMG_10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" b="2718"/>
          <a:stretch/>
        </p:blipFill>
        <p:spPr bwMode="auto">
          <a:xfrm>
            <a:off x="4142981" y="3441382"/>
            <a:ext cx="5005064" cy="339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77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2385"/>
            <a:ext cx="6424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 smtClean="0">
                <a:latin typeface="Times New Roman" pitchFamily="18" charset="0"/>
                <a:cs typeface="Times New Roman" pitchFamily="18" charset="0"/>
              </a:rPr>
              <a:t>Контрольні уроки</a:t>
            </a:r>
            <a:endParaRPr lang="uk-UA" sz="6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Дід\Desktop\37 моя\Педрада\Фото уроків\IMG_1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34625" y="1549627"/>
            <a:ext cx="5703322" cy="42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ід\Desktop\37 моя\Педрада\Фото уроків\IMG_102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 r="20840" b="11798"/>
          <a:stretch/>
        </p:blipFill>
        <p:spPr bwMode="auto">
          <a:xfrm>
            <a:off x="4255782" y="2286990"/>
            <a:ext cx="4898625" cy="457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ід\Desktop\37 моя\Педрада\Фото уроків\IMG_1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" y="840395"/>
            <a:ext cx="5315113" cy="39863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ід\Desktop\37 моя\Педрада\Фото уроків\IMG_1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013" y="2785816"/>
            <a:ext cx="5401394" cy="40510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91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xit" presetSubtype="4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8" presetID="42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3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000"/>
                            </p:stCondLst>
                            <p:childTnLst>
                              <p:par>
                                <p:cTn id="40" presetID="2" presetClass="exit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640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Стретчинг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спеціальна система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розтягнення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найефективніший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гнучкості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Своїм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корінням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стретчинг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сягає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гімнастик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хатха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йога,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східних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вчень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засіб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гнучкості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релаксації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м’язів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почав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використовуватися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США,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завоював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популярність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всьому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463279"/>
            <a:ext cx="784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Переваги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стретчингу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у: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Оптимальному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тренуванні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Збільшенні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амплітуди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суглобах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Прискореному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відновленні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інтенсивних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навантажень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Травмобезпечності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Профілактиці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остеохондрозу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Терапії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опорно-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рухового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апарату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Позитивній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емоційну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сферу.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5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ід\Desktop\37 моя\Педрада\Фото уроків\IMG_10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7" r="26134"/>
          <a:stretch/>
        </p:blipFill>
        <p:spPr bwMode="auto">
          <a:xfrm>
            <a:off x="-28841" y="0"/>
            <a:ext cx="4279807" cy="335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ід\Desktop\37 моя\Педрада\Фото уроків\IMG_1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88940"/>
            <a:ext cx="5292080" cy="396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64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ід\Desktop\37 моя\Педрада\Фото уроків\IMG_1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7" t="14778" r="2785"/>
          <a:stretch/>
        </p:blipFill>
        <p:spPr bwMode="auto">
          <a:xfrm>
            <a:off x="1" y="0"/>
            <a:ext cx="3419871" cy="394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ід\Desktop\37 моя\Педрада\Фото уроків\IMG_10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8" t="9325" r="7051" b="5674"/>
          <a:stretch/>
        </p:blipFill>
        <p:spPr bwMode="auto">
          <a:xfrm>
            <a:off x="5111359" y="-34102"/>
            <a:ext cx="403264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ід\Desktop\37 моя\Педрада\Фото уроків\IMG_10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5" t="30920" r="9096" b="6354"/>
          <a:stretch/>
        </p:blipFill>
        <p:spPr bwMode="auto">
          <a:xfrm>
            <a:off x="2555776" y="3805424"/>
            <a:ext cx="3384376" cy="30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ід\Desktop\37 моя\Педрада\Фото уроків\IMG_101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4" t="10225" r="17308"/>
          <a:stretch/>
        </p:blipFill>
        <p:spPr bwMode="auto">
          <a:xfrm>
            <a:off x="0" y="0"/>
            <a:ext cx="4165426" cy="547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ід\Desktop\37 моя\Педрада\Фото уроків\IMG_10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3" r="18131"/>
          <a:stretch/>
        </p:blipFill>
        <p:spPr bwMode="auto">
          <a:xfrm>
            <a:off x="4165426" y="2588675"/>
            <a:ext cx="4989337" cy="426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3463" y="177521"/>
            <a:ext cx="7110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Вправа «Світлофор»</a:t>
            </a:r>
            <a:endParaRPr lang="uk-UA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5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xit" presetSubtype="4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42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5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0"/>
                            </p:stCondLst>
                            <p:childTnLst>
                              <p:par>
                                <p:cTn id="47" presetID="42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500"/>
                            </p:stCondLst>
                            <p:childTnLst>
                              <p:par>
                                <p:cTn id="53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8159" y="1517993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Якщо хочете розвинути розум вашого вихованця ,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69138" y="2225879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розвивайте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сили , якими він повинен керувати.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9138" y="2934886"/>
            <a:ext cx="4432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Вправляйте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безперервно його тіло;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159" y="3326592"/>
            <a:ext cx="5128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зробіть його міцним і здоровим, щоб зробити мудрим і розсудливим ;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66046" y="3981183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хай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він працює,  діє , бігає , стрибає 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05442" y="4725144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Жан-Жак  Руссо 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24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110</TotalTime>
  <Words>193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13</cp:revision>
  <dcterms:created xsi:type="dcterms:W3CDTF">2014-03-30T17:20:48Z</dcterms:created>
  <dcterms:modified xsi:type="dcterms:W3CDTF">2014-04-06T08:44:53Z</dcterms:modified>
</cp:coreProperties>
</file>