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72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4" r:id="rId18"/>
    <p:sldId id="271" r:id="rId19"/>
    <p:sldId id="275" r:id="rId20"/>
    <p:sldId id="273" r:id="rId21"/>
    <p:sldId id="276" r:id="rId22"/>
    <p:sldId id="277" r:id="rId23"/>
    <p:sldId id="280" r:id="rId24"/>
    <p:sldId id="281" r:id="rId25"/>
    <p:sldId id="279" r:id="rId26"/>
    <p:sldId id="278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1" r:id="rId35"/>
    <p:sldId id="292" r:id="rId36"/>
    <p:sldId id="293" r:id="rId37"/>
    <p:sldId id="294" r:id="rId38"/>
    <p:sldId id="289" r:id="rId39"/>
    <p:sldId id="295" r:id="rId40"/>
    <p:sldId id="290" r:id="rId41"/>
    <p:sldId id="296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-691" y="-9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4A377491-EF04-43F5-8529-42AA159AF6A0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75E8001-03CB-49ED-931C-B737F1E1D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838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77491-EF04-43F5-8529-42AA159AF6A0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8001-03CB-49ED-931C-B737F1E1D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180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77491-EF04-43F5-8529-42AA159AF6A0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8001-03CB-49ED-931C-B737F1E1D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27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77491-EF04-43F5-8529-42AA159AF6A0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8001-03CB-49ED-931C-B737F1E1D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875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A377491-EF04-43F5-8529-42AA159AF6A0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75E8001-03CB-49ED-931C-B737F1E1D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701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77491-EF04-43F5-8529-42AA159AF6A0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8001-03CB-49ED-931C-B737F1E1D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183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77491-EF04-43F5-8529-42AA159AF6A0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8001-03CB-49ED-931C-B737F1E1D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361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77491-EF04-43F5-8529-42AA159AF6A0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8001-03CB-49ED-931C-B737F1E1D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908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77491-EF04-43F5-8529-42AA159AF6A0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8001-03CB-49ED-931C-B737F1E1D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698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77491-EF04-43F5-8529-42AA159AF6A0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5E8001-03CB-49ED-931C-B737F1E1D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700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rgbClr val="969696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4A377491-EF04-43F5-8529-42AA159AF6A0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lang="en-US" sz="1000" kern="1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5E8001-03CB-49ED-931C-B737F1E1D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533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A377491-EF04-43F5-8529-42AA159AF6A0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667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75E8001-03CB-49ED-931C-B737F1E1D6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5704568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9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Здорове харчування</a:t>
            </a:r>
            <a:endParaRPr lang="ru-RU" sz="9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973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400" y="464419"/>
            <a:ext cx="669679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FF00"/>
                </a:solidFill>
              </a:rPr>
              <a:t>4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Енергетичний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баланс. 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Люди як зайчики з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відомої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батарейок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Не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дійдуть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фінішу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доберуться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вечірніх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радостей,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запаси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вичерпаються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Їжа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заповнювати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енергетичні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система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живлення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3196" y="464419"/>
            <a:ext cx="4680528" cy="2906854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399" y="3537527"/>
            <a:ext cx="4304145" cy="2968702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8328" y="3537527"/>
            <a:ext cx="3860512" cy="2968702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49932" t="1794" r="-1008" b="3139"/>
          <a:stretch/>
        </p:blipFill>
        <p:spPr>
          <a:xfrm>
            <a:off x="8822159" y="3537526"/>
            <a:ext cx="2961565" cy="2968703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154802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035" y="298349"/>
            <a:ext cx="678497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Сніданок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обов’язковий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бути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повноцінним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Кави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булочкою з сиром явно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недостатньо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повернутися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вівсянки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гречки.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кому до смаку. Якщо з ранку часу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перекусити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яблуком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бананом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йогуртом. Добре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з’їсти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яйце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круту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омлет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кави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випити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чашку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свіжо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завареного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чаю,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зеленого без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цукру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9011" y="433675"/>
            <a:ext cx="4657049" cy="3159270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082" y="4062428"/>
            <a:ext cx="5053590" cy="2353373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390" y="4062428"/>
            <a:ext cx="5037283" cy="2329296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335019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345" y="261403"/>
            <a:ext cx="674954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Харчуйтеся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графіком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школу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захопити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пшеничний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хлібець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батончик з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мюслі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суміш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сухофруктів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горіхами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яблуко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шматочок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сиру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Все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протриматися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обіду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гарному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настрої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Тим,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навчається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допізна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відмовлятися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з’їсти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що-небудь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солодке (глюкоза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впоратися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стресом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підживить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систему).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2887" y="389947"/>
            <a:ext cx="4498127" cy="3369253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2886" y="3887744"/>
            <a:ext cx="4498127" cy="2545876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6337" y="4094307"/>
            <a:ext cx="3378668" cy="242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30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746" y="183093"/>
            <a:ext cx="649316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Розбавляйте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раціон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обіду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вечері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забувайте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густі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супи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кращому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травленню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перевантажують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шлунок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алкоголю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скоротити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Пийте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сік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чай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воду без газу. А ось будь-яку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газовану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воду забудьте як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страшний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сон. Будь-яка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газована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вода — негативно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шлунково-кишковий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тракт.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9945" y="363393"/>
            <a:ext cx="4541838" cy="3117276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016" r="8260"/>
          <a:stretch/>
        </p:blipFill>
        <p:spPr>
          <a:xfrm>
            <a:off x="341746" y="3660968"/>
            <a:ext cx="6788727" cy="2701254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r="5637"/>
          <a:stretch/>
        </p:blipFill>
        <p:spPr>
          <a:xfrm>
            <a:off x="7289945" y="3660968"/>
            <a:ext cx="4541838" cy="2701254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189061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7928" y="390850"/>
            <a:ext cx="6096000" cy="56938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8. Солодке — не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корисне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Любителям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солодкого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порадимо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зловживати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тортами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тістечками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кремом, великою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шоколаду.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свіжий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сир з фруктами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ягодами, мармелад, мед.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Десерти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всупереч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усталеній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думці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з’їсти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прийомом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апетит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вбереже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переїдання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Фрукти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з’їдені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кінці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щільного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обіду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вечері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довго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перетравлюються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балувати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яблуком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апельсином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бананом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прийомами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прямо перед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їжею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3040" y="390850"/>
            <a:ext cx="4562056" cy="3035841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13848"/>
          <a:stretch/>
        </p:blipFill>
        <p:spPr>
          <a:xfrm>
            <a:off x="7003040" y="3496344"/>
            <a:ext cx="4562056" cy="2906303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202023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9454" y="316729"/>
            <a:ext cx="6096000" cy="38472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9. Не забудьте про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гени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Підбираючи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спробуйте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заглибитися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генеалогію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ваші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предки з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Півночі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риба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м’ясні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страви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вітаються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вашій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живлення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а от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екзотичним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фруктам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вхід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заборонений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встигли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звикнути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до такого виду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втім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заважає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невеличкий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1822" y="392482"/>
            <a:ext cx="4272251" cy="3200064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1822" y="3796145"/>
            <a:ext cx="4272251" cy="2641519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b="17887"/>
          <a:stretch/>
        </p:blipFill>
        <p:spPr>
          <a:xfrm>
            <a:off x="369453" y="4163936"/>
            <a:ext cx="6964219" cy="2338463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257771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7163" y="224640"/>
            <a:ext cx="6345381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Фрукти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овочі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одна з основ правильного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присутніми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Вашому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раціоні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У них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настільки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нашому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харчові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волокна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фруктів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раціоні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стати причиною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спраги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доводитися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серце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нирки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банкові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Але не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харчуватися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цілими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днями одними фруктами та салатами,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веде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розладу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шлунка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зв’язковим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процесом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травлення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протеїну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овочах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так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скажемо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замало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3065" y="3537527"/>
            <a:ext cx="5080160" cy="2942118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3065" y="389948"/>
            <a:ext cx="5080160" cy="3055216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76810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509" y="474345"/>
            <a:ext cx="1150850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ось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обіцяна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тарілка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здорового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МОЗ та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Вам не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доведеться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обирати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корисним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смачним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попередити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цілу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низку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хронічних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То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їсти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щоби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довше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   не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300 г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овочів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добу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🍒 не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300 г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фруктів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ягід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день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🍞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цільнозернові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вівсяну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гречану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пшеничну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каші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нешліфований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рис, 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твердих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сортів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пшениці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цільнозерновий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хліб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хлібці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  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молочні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2-3 рази на день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🍗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м’ясо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птиці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телятину та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крільчатину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🐟 2-3 рази на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тиждень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їсти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рибні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страви,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хоч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одну з них — з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морської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риби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🌽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жири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соняшниковій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оливковій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рапсовій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лляній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кукурудзяній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оліях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12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15927" y="1163250"/>
            <a:ext cx="5609228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dirty="0"/>
          </a:p>
          <a:p>
            <a:r>
              <a:rPr lang="en-US" sz="28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https://youtu.be/mIu1O0VFsvM</a:t>
            </a:r>
            <a:endParaRPr lang="ru-RU" sz="2800" b="1" u="sng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45634" y="245859"/>
            <a:ext cx="63498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Пропоную переглянути відео</a:t>
            </a:r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577" y="3306619"/>
            <a:ext cx="5694382" cy="3188854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8394" y="3306619"/>
            <a:ext cx="5460259" cy="3166430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107314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82" y="335012"/>
            <a:ext cx="11517745" cy="618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10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53" y="369985"/>
            <a:ext cx="11454101" cy="6125516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366887" y="1300899"/>
            <a:ext cx="9890490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uk-UA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Людина народжується </a:t>
            </a:r>
          </a:p>
          <a:p>
            <a:pPr algn="just"/>
            <a:r>
              <a:rPr lang="uk-UA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здоровою, а всі хвороби </a:t>
            </a:r>
          </a:p>
          <a:p>
            <a:pPr algn="just"/>
            <a:r>
              <a:rPr lang="uk-UA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приходять до неї через рот </a:t>
            </a:r>
          </a:p>
          <a:p>
            <a:pPr algn="just"/>
            <a:r>
              <a:rPr lang="uk-UA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з харчовими продуктами </a:t>
            </a:r>
          </a:p>
          <a:p>
            <a:pPr algn="r"/>
            <a:r>
              <a:rPr lang="uk-UA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Гіпократ</a:t>
            </a:r>
            <a:endParaRPr lang="ru-RU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061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361" t="7285" r="5128" b="5421"/>
          <a:stretch/>
        </p:blipFill>
        <p:spPr>
          <a:xfrm>
            <a:off x="443345" y="415636"/>
            <a:ext cx="11342255" cy="6044378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20349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799" y="345496"/>
            <a:ext cx="11610109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Мінеральні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незамінних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дорослої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3,5 кг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вони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5%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ваги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дорослої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 кг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кальцію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0,5 кг фосфору, по 150 г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калію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натрію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хлору, 4 г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заліза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вмісту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харчових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продуктах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підрозділяють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макро-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мікроелементи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960" y="3135601"/>
            <a:ext cx="7965786" cy="3319078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366669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0217" y="381889"/>
            <a:ext cx="11453091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Макроелементи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вміст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потреба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обчислюється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грамах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До них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кальцій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фосфор,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магній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калій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натрій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хлор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сірка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Добова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 в них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0,4 до 5-7 м.</a:t>
            </a:r>
          </a:p>
          <a:p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Мікроелементи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вміст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потреба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обчислюється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міліграма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долях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міліграмів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До них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залізо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йод, фтор,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мідь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цинк,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марганець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молібден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селен, хром,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нікель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олово,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кремній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кобальт.</a:t>
            </a:r>
          </a:p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мінеральним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речовинам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підтримці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кислотно-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лужної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рівноваги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сталості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даний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поділ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зрушення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кислотно-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лужній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рівновазі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4407" y="4659983"/>
            <a:ext cx="4623666" cy="1821053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81646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037" y="344346"/>
            <a:ext cx="6096000" cy="236988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Вітаміни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похідне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латинського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слова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vita —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слово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описує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низькомолекулярні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органічні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сполуки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низку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біохімічних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993" t="10216" r="1463" b="1509"/>
          <a:stretch/>
        </p:blipFill>
        <p:spPr>
          <a:xfrm>
            <a:off x="6414884" y="436710"/>
            <a:ext cx="5351089" cy="2733963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291" y="3361603"/>
            <a:ext cx="11285682" cy="2993120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353234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7164" y="314035"/>
            <a:ext cx="718589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фактів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вітаміни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Усього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13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щодня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вчені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вітаміноподібні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схожі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побратимами, але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синтезує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достатній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каталізаторами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біохімічних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прискорюють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ріст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клітин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тривіальні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Е),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хімічні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медичні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денну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норму.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запуску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малі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дози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вимірюються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</a:p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міліграмах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(мг)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мікрограмах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(мкг).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0967" y="396153"/>
            <a:ext cx="4401410" cy="2928938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0967" y="3545463"/>
            <a:ext cx="4401410" cy="2831769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428412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9952"/>
          <a:stretch/>
        </p:blipFill>
        <p:spPr>
          <a:xfrm>
            <a:off x="371764" y="337416"/>
            <a:ext cx="11487727" cy="6127441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178249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4742" b="5920"/>
          <a:stretch/>
        </p:blipFill>
        <p:spPr>
          <a:xfrm>
            <a:off x="390236" y="387927"/>
            <a:ext cx="11460019" cy="6086764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208919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1818" y="262633"/>
            <a:ext cx="606829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БЖВ ?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БЖВ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БЖВК (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білки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жири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вуглеводи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калорії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−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білків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жирів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вуглеводів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 межах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вашого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денного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раціону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калорійності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відрізнятися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ваших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метаболізм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жирової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раціону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дівчат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виглядає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чином: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вуглеводи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35-45%,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білки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- 20-35%,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жири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- 25-30%. Норма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білка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жінок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добу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розраховується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1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1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кілограм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норма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білка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становить 90-120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грамів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а для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- 60-70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грамів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0108" y="973832"/>
            <a:ext cx="5310909" cy="4918967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126912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509" y="381430"/>
            <a:ext cx="1132378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Білок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ростемо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розвиваємося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Білки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амінокислот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замінних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незамінних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нашому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другі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потрапляють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їжею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Морепродукти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риба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м'ясо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молочні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тваринного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білка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Якщо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рослинний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то тут на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вегетаріанцям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веганам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приходять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бобові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807" y="2751310"/>
            <a:ext cx="10043248" cy="3714145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139216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091" y="252213"/>
            <a:ext cx="1159163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Жири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нашому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засвоєння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з'єднання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гормонів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для гарного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самопочуття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12 систем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кістково-м'язова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травлення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дихання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кровообігу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т. д.). У свою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жири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діляться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насичені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мононенасичені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поліненасичені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є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м'ясі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молочних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продуктах,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дієтологи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відмовлятися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насичених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жирів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звинувачуючи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холестерину, при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бляшки на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стінках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судин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472" y="3072534"/>
            <a:ext cx="5705764" cy="3367824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3235" y="3072534"/>
            <a:ext cx="4682837" cy="3367824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42801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311" y="348184"/>
            <a:ext cx="11471439" cy="6138940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80312" y="1366982"/>
            <a:ext cx="11471439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Їсти</a:t>
            </a:r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і </a:t>
            </a:r>
            <a:r>
              <a:rPr lang="ru-RU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пити</a:t>
            </a:r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ru-RU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потрібно</a:t>
            </a:r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ru-RU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стільки</a:t>
            </a:r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uk-UA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щоб наші сили цим відновлювалися, а не пригнічувалися.</a:t>
            </a:r>
          </a:p>
          <a:p>
            <a:pPr algn="r"/>
            <a:r>
              <a:rPr lang="uk-UA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Цицерон</a:t>
            </a:r>
            <a:endParaRPr lang="ru-RU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817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5" y="2781565"/>
            <a:ext cx="9901380" cy="3706166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69455" y="418375"/>
            <a:ext cx="11490036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Вуглеводи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Бадьорість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вранці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дня нам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вуглеводи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бувають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простими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(сахароза, глюкоза)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клітковина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). Коли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вуглеводи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розщеплюються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ми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отримуємо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Якщо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вуглеводів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витрачена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вони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перетворюються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жирові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відкладення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вуглеводів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фрукти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овочі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крупи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пластівці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всілякі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солодощі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438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274" y="188387"/>
            <a:ext cx="5744992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Вода і наше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endParaRPr lang="ru-RU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Людина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снувати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їж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 без води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загине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 десять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дн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в. В орган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зм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вода становить 80%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ла. Вона м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ститься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м’язах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к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стках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кров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печ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нц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селез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нц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Вода –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розчинник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є основною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роллю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рідини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живих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Кров,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лімфа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міжклітинна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внутрішньоклітинна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рідина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сльоза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слина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піт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шлунковий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сік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сік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підшлункової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залози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жовч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сеча,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кишкові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статевих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дихальних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шляхів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 вода з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розчиненими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ній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речовинами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5828" y="582943"/>
            <a:ext cx="5932106" cy="5643418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110228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7853" y="187558"/>
            <a:ext cx="1165629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Чим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води в будь-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рідини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молекул: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доставляються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поживні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клітин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поповнюються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енергетичні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запаси,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виводяться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побічні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біохімічних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реакцій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води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проникнення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клітин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імунної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найдальші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куточки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води 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рідини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приводить до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згущення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метаболізму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296" y="2865214"/>
            <a:ext cx="9395403" cy="3592034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171170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7163" y="510417"/>
            <a:ext cx="114530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підлітків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молоді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Фаст-фуд.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7163" y="1033637"/>
            <a:ext cx="48675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ритмі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брак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вільного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накладає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відбиток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наш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раціон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ми стали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харчуватися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вдома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віддаючи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гамбургерам,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піці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шоколадни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батончикам,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компотів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морсів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п’ємо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газовану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воду та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пакетовані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соки. 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втрачаємо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стрункість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фігури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але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найголовніше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харчуючись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фаст-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фудом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ми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підриваємо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3474" y="1181419"/>
            <a:ext cx="6594151" cy="4776036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426318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8691" y="399856"/>
            <a:ext cx="407323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небезпека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фаст-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фуду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фаст-фуд,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калорій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а так як вони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з’їдаються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великій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помітно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У продуктах фаст-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фуду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жирів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консервантів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мало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якісного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білка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вуглеводів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дефіциті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8035" y="640002"/>
            <a:ext cx="7320293" cy="5511417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43984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1137" y="566249"/>
            <a:ext cx="604981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приготуванні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фаст-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фуду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маргарин –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синтетичний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шкідливими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жирними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кислотами. Вони не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продуктам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псуватися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стінки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судин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призводять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цукрового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діабету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другого типу,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онкології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безпліддя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того,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стравах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фаст-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фуду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солі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смак, але шкодить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ниркам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судинам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мікробіологічної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чистоти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при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недотриманні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санітарних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норм ними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отруїтися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0956" y="451282"/>
            <a:ext cx="5219989" cy="5986463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379989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9455" y="317510"/>
            <a:ext cx="4867563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РБК, з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Нью-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Йоркський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психіатричний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пише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фаст-фуд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багата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цукром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насиченими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жирами, (а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харчовими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розпушувачами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барвниками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ароматизаторами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дієта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мозку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руйнують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запускають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запальні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зафіксований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надлишок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води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мигдалеподібному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доказом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тканин.</a:t>
            </a:r>
          </a:p>
          <a:p>
            <a:endParaRPr lang="ru-RU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3329" y="908636"/>
            <a:ext cx="6809752" cy="4531581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319690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7927" y="446268"/>
            <a:ext cx="6096000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фаст-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фуді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транс-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ізомери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жирних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30-50 % (в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картопляних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чіпсах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крекерах,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печиві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), так як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них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готуються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гідрогенізованих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жирів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маргаринів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). Вони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порушують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імунітет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діабету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онкологічних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знижують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тестостерону,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порушують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простагландинів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 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тканинах і органах),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порушують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цитохром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с-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оксидази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головного ферменту,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знешкоджуючого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канцерогенні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лікарські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токсини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6824" y="1004071"/>
            <a:ext cx="5458171" cy="4886036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216390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399" y="446452"/>
            <a:ext cx="5107709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найшкідливіших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Жувальні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цукерки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чупа-чупси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Чіпси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кукурудзяні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картопляні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Солодкі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газовані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напої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Шоколадні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батончики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-Сосиски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ковбаси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-Майонез і кетчуп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соуси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заправки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-Локшина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швидкого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приготування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8618" y="363970"/>
            <a:ext cx="3294853" cy="20190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48192"/>
          <a:stretch/>
        </p:blipFill>
        <p:spPr>
          <a:xfrm>
            <a:off x="406399" y="5039484"/>
            <a:ext cx="4932219" cy="14503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8618" y="2382982"/>
            <a:ext cx="3294853" cy="21726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8618" y="4555675"/>
            <a:ext cx="3294853" cy="1934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t="16943" b="21427"/>
          <a:stretch/>
        </p:blipFill>
        <p:spPr>
          <a:xfrm>
            <a:off x="8633471" y="4593758"/>
            <a:ext cx="3189074" cy="1896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33471" y="2404700"/>
            <a:ext cx="3189074" cy="21673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33471" y="363969"/>
            <a:ext cx="3189074" cy="204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4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055" y="390575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 </a:t>
            </a:r>
            <a:r>
              <a:rPr lang="ru-RU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нас так </a:t>
            </a:r>
            <a:r>
              <a:rPr lang="ru-RU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тягне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скуштувати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схоже до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так як 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додають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підсилювачі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смаку, одним з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глютамат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натрію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роботах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вчених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висловлена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 «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підсаджуванні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на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глютамат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Інша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їжа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фаст-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фуду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здається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несмачною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01" y="519666"/>
            <a:ext cx="5204448" cy="2602224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4149" y="3437563"/>
            <a:ext cx="5184300" cy="2912918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402" y="3428326"/>
            <a:ext cx="5004233" cy="2961307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196069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968" y="362580"/>
            <a:ext cx="11469688" cy="6132839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625481" y="1905153"/>
            <a:ext cx="1129347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Ніхто</a:t>
            </a:r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не </a:t>
            </a:r>
            <a:r>
              <a:rPr lang="ru-RU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має</a:t>
            </a:r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ru-RU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переступати</a:t>
            </a:r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ru-RU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міру</a:t>
            </a:r>
            <a:endParaRPr lang="ru-RU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r>
              <a:rPr lang="ru-RU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ні</a:t>
            </a:r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в </a:t>
            </a:r>
            <a:r>
              <a:rPr lang="ru-RU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їжі</a:t>
            </a:r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ru-RU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ні</a:t>
            </a:r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в </a:t>
            </a:r>
            <a:r>
              <a:rPr lang="ru-RU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питті</a:t>
            </a:r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</a:t>
            </a:r>
          </a:p>
          <a:p>
            <a:pPr algn="r"/>
            <a:r>
              <a:rPr lang="uk-UA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Піфагор</a:t>
            </a:r>
            <a:endParaRPr lang="ru-RU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873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1854" y="886692"/>
            <a:ext cx="94857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 ж </a:t>
            </a:r>
            <a:r>
              <a:rPr lang="ru-RU" sz="5400" b="1" i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візьмемо</a:t>
            </a:r>
            <a:r>
              <a:rPr lang="ru-RU" sz="54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девіз</a:t>
            </a:r>
            <a:r>
              <a:rPr lang="ru-RU" sz="54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54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54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400" b="1" i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«Перш </a:t>
            </a:r>
            <a:r>
              <a:rPr lang="ru-RU" sz="5400" b="1" i="1" u="sng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5400" b="1" i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5400" b="1" i="1" u="sng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стіл</a:t>
            </a:r>
            <a:r>
              <a:rPr lang="ru-RU" sz="5400" b="1" i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u="sng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мені</a:t>
            </a:r>
            <a:r>
              <a:rPr lang="ru-RU" sz="5400" b="1" i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u="sng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сісти</a:t>
            </a:r>
            <a:r>
              <a:rPr lang="ru-RU" sz="5400" b="1" i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 подумаю, </a:t>
            </a:r>
            <a:r>
              <a:rPr lang="ru-RU" sz="5400" b="1" i="1" u="sng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5400" b="1" i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u="sng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5400" b="1" i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u="sng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їсти</a:t>
            </a:r>
            <a:r>
              <a:rPr lang="ru-RU" sz="5400" b="1" i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  <a:endParaRPr lang="ru-RU" sz="5400" b="1" i="1" u="sng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28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6855"/>
          <a:stretch/>
        </p:blipFill>
        <p:spPr>
          <a:xfrm>
            <a:off x="1544203" y="267277"/>
            <a:ext cx="8911360" cy="6317468"/>
          </a:xfrm>
          <a:prstGeom prst="rect">
            <a:avLst/>
          </a:prstGeom>
          <a:ln w="26352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bevel/>
          </a:ln>
        </p:spPr>
      </p:pic>
    </p:spTree>
    <p:extLst>
      <p:ext uri="{BB962C8B-B14F-4D97-AF65-F5344CB8AC3E}">
        <p14:creationId xmlns:p14="http://schemas.microsoft.com/office/powerpoint/2010/main" val="90600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7998" y="834195"/>
            <a:ext cx="712123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Здорове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ріст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життєдіяльність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профілактиці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здорового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вправами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скорочує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хронічних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розладів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таких як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ожиріння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серцево-судинні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діабет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тиск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рак. За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Всесвітньої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80 %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тією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іншою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а 40 % з них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фактором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8400" y="391561"/>
            <a:ext cx="4313382" cy="2990552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400" y="3382113"/>
            <a:ext cx="4313382" cy="3095059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195151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08" y="394566"/>
            <a:ext cx="5877647" cy="30616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17558"/>
          <a:stretch/>
        </p:blipFill>
        <p:spPr>
          <a:xfrm>
            <a:off x="6262255" y="408234"/>
            <a:ext cx="5555816" cy="304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608" y="3456234"/>
            <a:ext cx="6867496" cy="30184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-1" r="16026"/>
          <a:stretch/>
        </p:blipFill>
        <p:spPr>
          <a:xfrm>
            <a:off x="7252104" y="3469901"/>
            <a:ext cx="4565967" cy="300478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4812" y="2967335"/>
            <a:ext cx="11782393" cy="92333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10 правил здорового </a:t>
            </a:r>
            <a:r>
              <a:rPr lang="ru-RU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харчування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900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0566" y="392257"/>
            <a:ext cx="650976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36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Частота:</a:t>
            </a:r>
          </a:p>
          <a:p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головних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правильного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їсти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день —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бажано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3-5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але в маленьких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пропорціях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в один той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самий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час.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0328" y="392257"/>
            <a:ext cx="4908724" cy="3087466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566" y="3021972"/>
            <a:ext cx="4431579" cy="3448076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9883" y="3021970"/>
            <a:ext cx="2162030" cy="3448077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9651" y="3648364"/>
            <a:ext cx="4509401" cy="2821682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251054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9466" y="867818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Різноманітність</a:t>
            </a:r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надто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екстравагантним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Не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насильно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годувати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якимось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шпинатом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кольоровою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капустою, але все таки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зовсім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без мук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обійтися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вийде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жирної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смаженої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гострої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кислої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доведеться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обмежити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Людському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нормального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величезна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органічних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мінеральних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і вони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присутніми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вашому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раціоні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5381" y="458355"/>
            <a:ext cx="5247842" cy="2948620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5466" y="3572451"/>
            <a:ext cx="5227757" cy="2819113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420852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981" y="298211"/>
            <a:ext cx="708429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b="1" i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Поступовість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відмовитися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звичного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складно, тому включайте «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здорові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раціон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Придбайте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подаруєте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своїй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дівчині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пароварку. Вона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містяться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продуктах, і при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захистить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вас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жирів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солі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i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цукру</a:t>
            </a:r>
            <a:r>
              <a:rPr lang="ru-RU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0594" y="412172"/>
            <a:ext cx="4146055" cy="2783610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0594" y="3382529"/>
            <a:ext cx="4146055" cy="3105539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8727" y="3534105"/>
            <a:ext cx="5320437" cy="2953963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312607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Савон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913DB040-6816-4415-960D-8178C78575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298</TotalTime>
  <Words>2288</Words>
  <Application>Microsoft Office PowerPoint</Application>
  <PresentationFormat>Произвольный</PresentationFormat>
  <Paragraphs>95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Савон</vt:lpstr>
      <vt:lpstr>Здорове харчування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Здорове харчування</dc:title>
  <dc:creator>user</dc:creator>
  <cp:lastModifiedBy>Administrator</cp:lastModifiedBy>
  <cp:revision>28</cp:revision>
  <dcterms:created xsi:type="dcterms:W3CDTF">2023-03-01T14:43:15Z</dcterms:created>
  <dcterms:modified xsi:type="dcterms:W3CDTF">2024-09-30T07:31:41Z</dcterms:modified>
</cp:coreProperties>
</file>